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7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3BBEEB-0EF6-4E32-9DA6-8F4EC57FBA5A}" v="1043" dt="2025-03-13T15:25:21.57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540" y="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guel Solchaga" userId="498d00ee-2ec7-4d07-8a6e-17e2a9828ae1" providerId="ADAL" clId="{CABD8C64-E3DD-475B-BE2C-129919C2D7A2}"/>
    <pc:docChg chg="custSel modSld">
      <pc:chgData name="Miguel Solchaga" userId="498d00ee-2ec7-4d07-8a6e-17e2a9828ae1" providerId="ADAL" clId="{CABD8C64-E3DD-475B-BE2C-129919C2D7A2}" dt="2025-03-12T11:43:22.657" v="114" actId="20577"/>
      <pc:docMkLst>
        <pc:docMk/>
      </pc:docMkLst>
      <pc:sldChg chg="addSp modSp mod">
        <pc:chgData name="Miguel Solchaga" userId="498d00ee-2ec7-4d07-8a6e-17e2a9828ae1" providerId="ADAL" clId="{CABD8C64-E3DD-475B-BE2C-129919C2D7A2}" dt="2025-03-12T11:43:22.657" v="114" actId="20577"/>
        <pc:sldMkLst>
          <pc:docMk/>
          <pc:sldMk cId="3555919514" sldId="257"/>
        </pc:sldMkLst>
        <pc:spChg chg="add mod">
          <ac:chgData name="Miguel Solchaga" userId="498d00ee-2ec7-4d07-8a6e-17e2a9828ae1" providerId="ADAL" clId="{CABD8C64-E3DD-475B-BE2C-129919C2D7A2}" dt="2025-03-12T11:43:07.817" v="69" actId="14100"/>
          <ac:spMkLst>
            <pc:docMk/>
            <pc:sldMk cId="3555919514" sldId="257"/>
            <ac:spMk id="4" creationId="{9F8EFBB0-B137-742A-D745-67734F3AF4F4}"/>
          </ac:spMkLst>
        </pc:spChg>
        <pc:spChg chg="add mod">
          <ac:chgData name="Miguel Solchaga" userId="498d00ee-2ec7-4d07-8a6e-17e2a9828ae1" providerId="ADAL" clId="{CABD8C64-E3DD-475B-BE2C-129919C2D7A2}" dt="2025-03-12T11:43:22.657" v="114" actId="20577"/>
          <ac:spMkLst>
            <pc:docMk/>
            <pc:sldMk cId="3555919514" sldId="257"/>
            <ac:spMk id="5" creationId="{4E2CCC43-33FB-C826-BE9C-A7C5DEC51E45}"/>
          </ac:spMkLst>
        </pc:spChg>
      </pc:sldChg>
    </pc:docChg>
  </pc:docChgLst>
  <pc:docChgLst>
    <pc:chgData name="Javier Nieto" userId="ecf33c85-e8d0-47c9-b9c8-673d366cdbac" providerId="ADAL" clId="{B0AB1096-30FF-4EC6-84B2-6D79A656D7C8}"/>
    <pc:docChg chg="custSel modSld">
      <pc:chgData name="Javier Nieto" userId="ecf33c85-e8d0-47c9-b9c8-673d366cdbac" providerId="ADAL" clId="{B0AB1096-30FF-4EC6-84B2-6D79A656D7C8}" dt="2025-03-11T15:58:19.539" v="3"/>
      <pc:docMkLst>
        <pc:docMk/>
      </pc:docMkLst>
      <pc:sldChg chg="modSp mod">
        <pc:chgData name="Javier Nieto" userId="ecf33c85-e8d0-47c9-b9c8-673d366cdbac" providerId="ADAL" clId="{B0AB1096-30FF-4EC6-84B2-6D79A656D7C8}" dt="2025-03-11T15:58:19.539" v="3"/>
        <pc:sldMkLst>
          <pc:docMk/>
          <pc:sldMk cId="0" sldId="256"/>
        </pc:sldMkLst>
      </pc:sldChg>
    </pc:docChg>
  </pc:docChgLst>
  <pc:docChgLst>
    <pc:chgData name="Paloma Letelier" userId="b9083551-a5b5-40f2-a42c-0cf90ecf4591" providerId="ADAL" clId="{E73BBEEB-0EF6-4E32-9DA6-8F4EC57FBA5A}"/>
    <pc:docChg chg="undo redo custSel addSld delSld modSld">
      <pc:chgData name="Paloma Letelier" userId="b9083551-a5b5-40f2-a42c-0cf90ecf4591" providerId="ADAL" clId="{E73BBEEB-0EF6-4E32-9DA6-8F4EC57FBA5A}" dt="2025-03-13T15:37:34.784" v="1382" actId="1035"/>
      <pc:docMkLst>
        <pc:docMk/>
      </pc:docMkLst>
      <pc:sldChg chg="addSp delSp modSp del mod">
        <pc:chgData name="Paloma Letelier" userId="b9083551-a5b5-40f2-a42c-0cf90ecf4591" providerId="ADAL" clId="{E73BBEEB-0EF6-4E32-9DA6-8F4EC57FBA5A}" dt="2025-03-11T17:34:12.898" v="1044" actId="47"/>
        <pc:sldMkLst>
          <pc:docMk/>
          <pc:sldMk cId="0" sldId="256"/>
        </pc:sldMkLst>
      </pc:sldChg>
      <pc:sldChg chg="addSp delSp modSp add mod">
        <pc:chgData name="Paloma Letelier" userId="b9083551-a5b5-40f2-a42c-0cf90ecf4591" providerId="ADAL" clId="{E73BBEEB-0EF6-4E32-9DA6-8F4EC57FBA5A}" dt="2025-03-13T15:37:34.784" v="1382" actId="1035"/>
        <pc:sldMkLst>
          <pc:docMk/>
          <pc:sldMk cId="3555919514" sldId="257"/>
        </pc:sldMkLst>
        <pc:spChg chg="mod">
          <ac:chgData name="Paloma Letelier" userId="b9083551-a5b5-40f2-a42c-0cf90ecf4591" providerId="ADAL" clId="{E73BBEEB-0EF6-4E32-9DA6-8F4EC57FBA5A}" dt="2025-03-13T15:37:29.644" v="1381" actId="1035"/>
          <ac:spMkLst>
            <pc:docMk/>
            <pc:sldMk cId="3555919514" sldId="257"/>
            <ac:spMk id="2" creationId="{C8662863-7731-BE38-4B2C-682318BC1C88}"/>
          </ac:spMkLst>
        </pc:spChg>
        <pc:spChg chg="add del mod">
          <ac:chgData name="Paloma Letelier" userId="b9083551-a5b5-40f2-a42c-0cf90ecf4591" providerId="ADAL" clId="{E73BBEEB-0EF6-4E32-9DA6-8F4EC57FBA5A}" dt="2025-03-12T12:35:10.003" v="1108" actId="478"/>
          <ac:spMkLst>
            <pc:docMk/>
            <pc:sldMk cId="3555919514" sldId="257"/>
            <ac:spMk id="3" creationId="{BAB57C10-19FE-2606-80FD-55C6E4176A46}"/>
          </ac:spMkLst>
        </pc:spChg>
        <pc:spChg chg="add mod">
          <ac:chgData name="Paloma Letelier" userId="b9083551-a5b5-40f2-a42c-0cf90ecf4591" providerId="ADAL" clId="{E73BBEEB-0EF6-4E32-9DA6-8F4EC57FBA5A}" dt="2025-03-13T15:37:34.784" v="1382" actId="1035"/>
          <ac:spMkLst>
            <pc:docMk/>
            <pc:sldMk cId="3555919514" sldId="257"/>
            <ac:spMk id="3" creationId="{EC7385BF-649B-4F7E-F3E5-FA13C14A1644}"/>
          </ac:spMkLst>
        </pc:spChg>
        <pc:spChg chg="del mod">
          <ac:chgData name="Paloma Letelier" userId="b9083551-a5b5-40f2-a42c-0cf90ecf4591" providerId="ADAL" clId="{E73BBEEB-0EF6-4E32-9DA6-8F4EC57FBA5A}" dt="2025-03-12T12:36:30.020" v="1127" actId="478"/>
          <ac:spMkLst>
            <pc:docMk/>
            <pc:sldMk cId="3555919514" sldId="257"/>
            <ac:spMk id="4" creationId="{9F8EFBB0-B137-742A-D745-67734F3AF4F4}"/>
          </ac:spMkLst>
        </pc:spChg>
        <pc:spChg chg="del mod">
          <ac:chgData name="Paloma Letelier" userId="b9083551-a5b5-40f2-a42c-0cf90ecf4591" providerId="ADAL" clId="{E73BBEEB-0EF6-4E32-9DA6-8F4EC57FBA5A}" dt="2025-03-12T12:33:45.059" v="1090" actId="478"/>
          <ac:spMkLst>
            <pc:docMk/>
            <pc:sldMk cId="3555919514" sldId="257"/>
            <ac:spMk id="5" creationId="{4E2CCC43-33FB-C826-BE9C-A7C5DEC51E45}"/>
          </ac:spMkLst>
        </pc:spChg>
        <pc:spChg chg="mod">
          <ac:chgData name="Paloma Letelier" userId="b9083551-a5b5-40f2-a42c-0cf90ecf4591" providerId="ADAL" clId="{E73BBEEB-0EF6-4E32-9DA6-8F4EC57FBA5A}" dt="2025-03-11T17:34:01.334" v="1040"/>
          <ac:spMkLst>
            <pc:docMk/>
            <pc:sldMk cId="3555919514" sldId="257"/>
            <ac:spMk id="12" creationId="{C3A5C148-8CF2-D1D8-A2CA-0BD6FCE097DF}"/>
          </ac:spMkLst>
        </pc:spChg>
        <pc:spChg chg="mod">
          <ac:chgData name="Paloma Letelier" userId="b9083551-a5b5-40f2-a42c-0cf90ecf4591" providerId="ADAL" clId="{E73BBEEB-0EF6-4E32-9DA6-8F4EC57FBA5A}" dt="2025-03-13T15:20:16.293" v="1181" actId="552"/>
          <ac:spMkLst>
            <pc:docMk/>
            <pc:sldMk cId="3555919514" sldId="257"/>
            <ac:spMk id="20" creationId="{E55F5C2C-EFCE-0416-2D97-C1D802E9FFC3}"/>
          </ac:spMkLst>
        </pc:spChg>
        <pc:spChg chg="mod">
          <ac:chgData name="Paloma Letelier" userId="b9083551-a5b5-40f2-a42c-0cf90ecf4591" providerId="ADAL" clId="{E73BBEEB-0EF6-4E32-9DA6-8F4EC57FBA5A}" dt="2025-03-13T15:18:05.202" v="1179" actId="552"/>
          <ac:spMkLst>
            <pc:docMk/>
            <pc:sldMk cId="3555919514" sldId="257"/>
            <ac:spMk id="22" creationId="{725AF91E-EBF3-2DD9-69FF-71ABFEAD9278}"/>
          </ac:spMkLst>
        </pc:spChg>
        <pc:spChg chg="mod">
          <ac:chgData name="Paloma Letelier" userId="b9083551-a5b5-40f2-a42c-0cf90ecf4591" providerId="ADAL" clId="{E73BBEEB-0EF6-4E32-9DA6-8F4EC57FBA5A}" dt="2025-03-11T17:30:26.107" v="992"/>
          <ac:spMkLst>
            <pc:docMk/>
            <pc:sldMk cId="3555919514" sldId="257"/>
            <ac:spMk id="42" creationId="{29C57742-DADE-1AE2-B9DC-6E6AF0FC8722}"/>
          </ac:spMkLst>
        </pc:spChg>
        <pc:spChg chg="mod">
          <ac:chgData name="Paloma Letelier" userId="b9083551-a5b5-40f2-a42c-0cf90ecf4591" providerId="ADAL" clId="{E73BBEEB-0EF6-4E32-9DA6-8F4EC57FBA5A}" dt="2025-03-11T17:30:44.687" v="995"/>
          <ac:spMkLst>
            <pc:docMk/>
            <pc:sldMk cId="3555919514" sldId="257"/>
            <ac:spMk id="43" creationId="{91ADBE96-BB2E-AA30-F60B-548B6E1BADA6}"/>
          </ac:spMkLst>
        </pc:spChg>
        <pc:spChg chg="mod">
          <ac:chgData name="Paloma Letelier" userId="b9083551-a5b5-40f2-a42c-0cf90ecf4591" providerId="ADAL" clId="{E73BBEEB-0EF6-4E32-9DA6-8F4EC57FBA5A}" dt="2025-03-11T17:31:06.502" v="998"/>
          <ac:spMkLst>
            <pc:docMk/>
            <pc:sldMk cId="3555919514" sldId="257"/>
            <ac:spMk id="44" creationId="{610B3247-713F-C0D9-4D68-86293EA080C9}"/>
          </ac:spMkLst>
        </pc:spChg>
        <pc:spChg chg="mod">
          <ac:chgData name="Paloma Letelier" userId="b9083551-a5b5-40f2-a42c-0cf90ecf4591" providerId="ADAL" clId="{E73BBEEB-0EF6-4E32-9DA6-8F4EC57FBA5A}" dt="2025-03-13T15:25:21.572" v="1213" actId="20577"/>
          <ac:spMkLst>
            <pc:docMk/>
            <pc:sldMk cId="3555919514" sldId="257"/>
            <ac:spMk id="46" creationId="{8B4DD05D-B413-6BB4-EBAD-F64077DF9061}"/>
          </ac:spMkLst>
        </pc:spChg>
        <pc:spChg chg="mod">
          <ac:chgData name="Paloma Letelier" userId="b9083551-a5b5-40f2-a42c-0cf90ecf4591" providerId="ADAL" clId="{E73BBEEB-0EF6-4E32-9DA6-8F4EC57FBA5A}" dt="2025-03-13T15:37:29.644" v="1381" actId="1035"/>
          <ac:spMkLst>
            <pc:docMk/>
            <pc:sldMk cId="3555919514" sldId="257"/>
            <ac:spMk id="50" creationId="{061D4DF9-A425-91CD-AE5C-88CC65BD5489}"/>
          </ac:spMkLst>
        </pc:spChg>
        <pc:spChg chg="mod">
          <ac:chgData name="Paloma Letelier" userId="b9083551-a5b5-40f2-a42c-0cf90ecf4591" providerId="ADAL" clId="{E73BBEEB-0EF6-4E32-9DA6-8F4EC57FBA5A}" dt="2025-03-13T15:37:29.644" v="1381" actId="1035"/>
          <ac:spMkLst>
            <pc:docMk/>
            <pc:sldMk cId="3555919514" sldId="257"/>
            <ac:spMk id="56" creationId="{5E278E3E-F06D-17B2-9307-43E19371A2C4}"/>
          </ac:spMkLst>
        </pc:spChg>
        <pc:graphicFrameChg chg="mod">
          <ac:chgData name="Paloma Letelier" userId="b9083551-a5b5-40f2-a42c-0cf90ecf4591" providerId="ADAL" clId="{E73BBEEB-0EF6-4E32-9DA6-8F4EC57FBA5A}" dt="2025-03-11T17:30:26.641" v="994"/>
          <ac:graphicFrameMkLst>
            <pc:docMk/>
            <pc:sldMk cId="3555919514" sldId="257"/>
            <ac:graphicFrameMk id="21" creationId="{DC195721-1F9D-050C-0B54-2C2FD4F14E0B}"/>
          </ac:graphicFrameMkLst>
        </pc:graphicFrameChg>
        <pc:picChg chg="add del mod">
          <ac:chgData name="Paloma Letelier" userId="b9083551-a5b5-40f2-a42c-0cf90ecf4591" providerId="ADAL" clId="{E73BBEEB-0EF6-4E32-9DA6-8F4EC57FBA5A}" dt="2025-03-12T12:35:22.916" v="1114" actId="21"/>
          <ac:picMkLst>
            <pc:docMk/>
            <pc:sldMk cId="3555919514" sldId="257"/>
            <ac:picMk id="6" creationId="{4C727698-DF07-2F15-543A-C39B0009D43E}"/>
          </ac:picMkLst>
        </pc:picChg>
        <pc:picChg chg="add del mod">
          <ac:chgData name="Paloma Letelier" userId="b9083551-a5b5-40f2-a42c-0cf90ecf4591" providerId="ADAL" clId="{E73BBEEB-0EF6-4E32-9DA6-8F4EC57FBA5A}" dt="2025-03-12T12:35:24.800" v="1115" actId="478"/>
          <ac:picMkLst>
            <pc:docMk/>
            <pc:sldMk cId="3555919514" sldId="257"/>
            <ac:picMk id="7" creationId="{C08905B4-4CBD-4BA6-D216-E8D02197C3B8}"/>
          </ac:picMkLst>
        </pc:picChg>
        <pc:picChg chg="add mod">
          <ac:chgData name="Paloma Letelier" userId="b9083551-a5b5-40f2-a42c-0cf90ecf4591" providerId="ADAL" clId="{E73BBEEB-0EF6-4E32-9DA6-8F4EC57FBA5A}" dt="2025-03-13T15:36:53.698" v="1354" actId="555"/>
          <ac:picMkLst>
            <pc:docMk/>
            <pc:sldMk cId="3555919514" sldId="257"/>
            <ac:picMk id="8" creationId="{5F80C18C-8882-33C1-986E-4FB0EA3E6942}"/>
          </ac:picMkLst>
        </pc:picChg>
        <pc:picChg chg="add mod">
          <ac:chgData name="Paloma Letelier" userId="b9083551-a5b5-40f2-a42c-0cf90ecf4591" providerId="ADAL" clId="{E73BBEEB-0EF6-4E32-9DA6-8F4EC57FBA5A}" dt="2025-03-13T15:18:05.202" v="1179" actId="552"/>
          <ac:picMkLst>
            <pc:docMk/>
            <pc:sldMk cId="3555919514" sldId="257"/>
            <ac:picMk id="9" creationId="{4C727698-DF07-2F15-543A-C39B0009D43E}"/>
          </ac:picMkLst>
        </pc:picChg>
        <pc:picChg chg="add del mod">
          <ac:chgData name="Paloma Letelier" userId="b9083551-a5b5-40f2-a42c-0cf90ecf4591" providerId="ADAL" clId="{E73BBEEB-0EF6-4E32-9DA6-8F4EC57FBA5A}" dt="2025-03-12T12:34:33.414" v="1092" actId="21"/>
          <ac:picMkLst>
            <pc:docMk/>
            <pc:sldMk cId="3555919514" sldId="257"/>
            <ac:picMk id="10" creationId="{C08905B4-4CBD-4BA6-D216-E8D02197C3B8}"/>
          </ac:picMkLst>
        </pc:picChg>
        <pc:picChg chg="add del mod">
          <ac:chgData name="Paloma Letelier" userId="b9083551-a5b5-40f2-a42c-0cf90ecf4591" providerId="ADAL" clId="{E73BBEEB-0EF6-4E32-9DA6-8F4EC57FBA5A}" dt="2025-03-12T12:38:15.560" v="1141" actId="478"/>
          <ac:picMkLst>
            <pc:docMk/>
            <pc:sldMk cId="3555919514" sldId="257"/>
            <ac:picMk id="11" creationId="{D37ED694-7798-C685-55CC-B361B5BFDC76}"/>
          </ac:picMkLst>
        </pc:picChg>
        <pc:picChg chg="mod">
          <ac:chgData name="Paloma Letelier" userId="b9083551-a5b5-40f2-a42c-0cf90ecf4591" providerId="ADAL" clId="{E73BBEEB-0EF6-4E32-9DA6-8F4EC57FBA5A}" dt="2025-03-13T15:20:16.293" v="1181" actId="552"/>
          <ac:picMkLst>
            <pc:docMk/>
            <pc:sldMk cId="3555919514" sldId="257"/>
            <ac:picMk id="13" creationId="{53FC3093-7705-A6AD-856A-BAB7CCBC7A9A}"/>
          </ac:picMkLst>
        </pc:picChg>
        <pc:picChg chg="add del mod">
          <ac:chgData name="Paloma Letelier" userId="b9083551-a5b5-40f2-a42c-0cf90ecf4591" providerId="ADAL" clId="{E73BBEEB-0EF6-4E32-9DA6-8F4EC57FBA5A}" dt="2025-03-12T12:36:02.994" v="1123" actId="21"/>
          <ac:picMkLst>
            <pc:docMk/>
            <pc:sldMk cId="3555919514" sldId="257"/>
            <ac:picMk id="14" creationId="{ADDA03B6-8D1D-3AFB-437E-ED942409DCB7}"/>
          </ac:picMkLst>
        </pc:picChg>
        <pc:picChg chg="add del mod">
          <ac:chgData name="Paloma Letelier" userId="b9083551-a5b5-40f2-a42c-0cf90ecf4591" providerId="ADAL" clId="{E73BBEEB-0EF6-4E32-9DA6-8F4EC57FBA5A}" dt="2025-03-12T12:39:34.492" v="1150" actId="478"/>
          <ac:picMkLst>
            <pc:docMk/>
            <pc:sldMk cId="3555919514" sldId="257"/>
            <ac:picMk id="15" creationId="{ADDA03B6-8D1D-3AFB-437E-ED942409DCB7}"/>
          </ac:picMkLst>
        </pc:picChg>
        <pc:picChg chg="add mod">
          <ac:chgData name="Paloma Letelier" userId="b9083551-a5b5-40f2-a42c-0cf90ecf4591" providerId="ADAL" clId="{E73BBEEB-0EF6-4E32-9DA6-8F4EC57FBA5A}" dt="2025-03-13T15:36:53.698" v="1354" actId="555"/>
          <ac:picMkLst>
            <pc:docMk/>
            <pc:sldMk cId="3555919514" sldId="257"/>
            <ac:picMk id="16" creationId="{6F71A5D3-EAF7-F326-CDBD-D7C3107A40D4}"/>
          </ac:picMkLst>
        </pc:picChg>
        <pc:picChg chg="del mod">
          <ac:chgData name="Paloma Letelier" userId="b9083551-a5b5-40f2-a42c-0cf90ecf4591" providerId="ADAL" clId="{E73BBEEB-0EF6-4E32-9DA6-8F4EC57FBA5A}" dt="2025-03-12T12:34:34.295" v="1093" actId="478"/>
          <ac:picMkLst>
            <pc:docMk/>
            <pc:sldMk cId="3555919514" sldId="257"/>
            <ac:picMk id="17" creationId="{EBDA890F-607D-2378-89EA-0A6F7475042D}"/>
          </ac:picMkLst>
        </pc:picChg>
        <pc:picChg chg="add del mod">
          <ac:chgData name="Paloma Letelier" userId="b9083551-a5b5-40f2-a42c-0cf90ecf4591" providerId="ADAL" clId="{E73BBEEB-0EF6-4E32-9DA6-8F4EC57FBA5A}" dt="2025-03-12T12:38:14.161" v="1140" actId="21"/>
          <ac:picMkLst>
            <pc:docMk/>
            <pc:sldMk cId="3555919514" sldId="257"/>
            <ac:picMk id="18" creationId="{718E207E-9200-672E-BB16-E098EFCAD360}"/>
          </ac:picMkLst>
        </pc:picChg>
        <pc:picChg chg="add mod">
          <ac:chgData name="Paloma Letelier" userId="b9083551-a5b5-40f2-a42c-0cf90ecf4591" providerId="ADAL" clId="{E73BBEEB-0EF6-4E32-9DA6-8F4EC57FBA5A}" dt="2025-03-13T15:36:53.698" v="1354" actId="555"/>
          <ac:picMkLst>
            <pc:docMk/>
            <pc:sldMk cId="3555919514" sldId="257"/>
            <ac:picMk id="19" creationId="{718E207E-9200-672E-BB16-E098EFCAD360}"/>
          </ac:picMkLst>
        </pc:picChg>
        <pc:picChg chg="del mod">
          <ac:chgData name="Paloma Letelier" userId="b9083551-a5b5-40f2-a42c-0cf90ecf4591" providerId="ADAL" clId="{E73BBEEB-0EF6-4E32-9DA6-8F4EC57FBA5A}" dt="2025-03-12T12:36:05.196" v="1124" actId="478"/>
          <ac:picMkLst>
            <pc:docMk/>
            <pc:sldMk cId="3555919514" sldId="257"/>
            <ac:picMk id="23" creationId="{7A607B8C-91E0-16CD-98E9-F141B0A78753}"/>
          </ac:picMkLst>
        </pc:picChg>
        <pc:picChg chg="add del mod">
          <ac:chgData name="Paloma Letelier" userId="b9083551-a5b5-40f2-a42c-0cf90ecf4591" providerId="ADAL" clId="{E73BBEEB-0EF6-4E32-9DA6-8F4EC57FBA5A}" dt="2025-03-12T12:39:32.905" v="1149" actId="21"/>
          <ac:picMkLst>
            <pc:docMk/>
            <pc:sldMk cId="3555919514" sldId="257"/>
            <ac:picMk id="24" creationId="{599DF1D3-01C0-9406-103B-B04908692D3F}"/>
          </ac:picMkLst>
        </pc:picChg>
        <pc:picChg chg="add mod">
          <ac:chgData name="Paloma Letelier" userId="b9083551-a5b5-40f2-a42c-0cf90ecf4591" providerId="ADAL" clId="{E73BBEEB-0EF6-4E32-9DA6-8F4EC57FBA5A}" dt="2025-03-13T15:18:09.752" v="1180" actId="552"/>
          <ac:picMkLst>
            <pc:docMk/>
            <pc:sldMk cId="3555919514" sldId="257"/>
            <ac:picMk id="25" creationId="{599DF1D3-01C0-9406-103B-B04908692D3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BE4120D-9F82-1931-87A5-78474A62D16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1312927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8" imgW="395" imgH="394" progId="TCLayout.ActiveDocument.1">
                  <p:embed/>
                </p:oleObj>
              </mc:Choice>
              <mc:Fallback>
                <p:oleObj name="Diapositiva de think-cell" r:id="rId8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BE4120D-9F82-1931-87A5-78474A62D1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bg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7559992" y="0"/>
                </a:moveTo>
                <a:lnTo>
                  <a:pt x="0" y="0"/>
                </a:lnTo>
                <a:lnTo>
                  <a:pt x="0" y="10692003"/>
                </a:lnTo>
                <a:lnTo>
                  <a:pt x="7559992" y="10692003"/>
                </a:lnTo>
                <a:lnTo>
                  <a:pt x="7559992" y="0"/>
                </a:lnTo>
                <a:close/>
              </a:path>
            </a:pathLst>
          </a:custGeom>
          <a:solidFill>
            <a:srgbClr val="0E202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74954" y="10080018"/>
            <a:ext cx="140335" cy="163830"/>
          </a:xfrm>
          <a:custGeom>
            <a:avLst/>
            <a:gdLst/>
            <a:ahLst/>
            <a:cxnLst/>
            <a:rect l="l" t="t" r="r" b="b"/>
            <a:pathLst>
              <a:path w="140334" h="163829">
                <a:moveTo>
                  <a:pt x="56438" y="147485"/>
                </a:moveTo>
                <a:lnTo>
                  <a:pt x="55676" y="147485"/>
                </a:lnTo>
                <a:lnTo>
                  <a:pt x="55676" y="161315"/>
                </a:lnTo>
                <a:lnTo>
                  <a:pt x="59893" y="163042"/>
                </a:lnTo>
                <a:lnTo>
                  <a:pt x="63741" y="163423"/>
                </a:lnTo>
                <a:lnTo>
                  <a:pt x="69684" y="163423"/>
                </a:lnTo>
                <a:lnTo>
                  <a:pt x="78008" y="162443"/>
                </a:lnTo>
                <a:lnTo>
                  <a:pt x="85124" y="158746"/>
                </a:lnTo>
                <a:lnTo>
                  <a:pt x="91484" y="151197"/>
                </a:lnTo>
                <a:lnTo>
                  <a:pt x="92258" y="149593"/>
                </a:lnTo>
                <a:lnTo>
                  <a:pt x="58699" y="149593"/>
                </a:lnTo>
                <a:lnTo>
                  <a:pt x="58559" y="148640"/>
                </a:lnTo>
                <a:lnTo>
                  <a:pt x="56438" y="147485"/>
                </a:lnTo>
                <a:close/>
              </a:path>
              <a:path w="140334" h="163829">
                <a:moveTo>
                  <a:pt x="65811" y="31305"/>
                </a:moveTo>
                <a:lnTo>
                  <a:pt x="0" y="31305"/>
                </a:lnTo>
                <a:lnTo>
                  <a:pt x="0" y="43980"/>
                </a:lnTo>
                <a:lnTo>
                  <a:pt x="55054" y="43980"/>
                </a:lnTo>
                <a:lnTo>
                  <a:pt x="85623" y="127711"/>
                </a:lnTo>
                <a:lnTo>
                  <a:pt x="81787" y="137502"/>
                </a:lnTo>
                <a:lnTo>
                  <a:pt x="77939" y="147104"/>
                </a:lnTo>
                <a:lnTo>
                  <a:pt x="70421" y="149593"/>
                </a:lnTo>
                <a:lnTo>
                  <a:pt x="92258" y="149593"/>
                </a:lnTo>
                <a:lnTo>
                  <a:pt x="97535" y="138658"/>
                </a:lnTo>
                <a:lnTo>
                  <a:pt x="107864" y="112534"/>
                </a:lnTo>
                <a:lnTo>
                  <a:pt x="93891" y="112534"/>
                </a:lnTo>
                <a:lnTo>
                  <a:pt x="90233" y="101396"/>
                </a:lnTo>
                <a:lnTo>
                  <a:pt x="87160" y="93141"/>
                </a:lnTo>
                <a:lnTo>
                  <a:pt x="65811" y="31305"/>
                </a:lnTo>
                <a:close/>
              </a:path>
              <a:path w="140334" h="163829">
                <a:moveTo>
                  <a:pt x="29959" y="43980"/>
                </a:moveTo>
                <a:lnTo>
                  <a:pt x="14414" y="43980"/>
                </a:lnTo>
                <a:lnTo>
                  <a:pt x="14519" y="112534"/>
                </a:lnTo>
                <a:lnTo>
                  <a:pt x="16051" y="120878"/>
                </a:lnTo>
                <a:lnTo>
                  <a:pt x="20602" y="126822"/>
                </a:lnTo>
                <a:lnTo>
                  <a:pt x="27530" y="130136"/>
                </a:lnTo>
                <a:lnTo>
                  <a:pt x="36296" y="131165"/>
                </a:lnTo>
                <a:lnTo>
                  <a:pt x="40906" y="131165"/>
                </a:lnTo>
                <a:lnTo>
                  <a:pt x="45135" y="130594"/>
                </a:lnTo>
                <a:lnTo>
                  <a:pt x="48780" y="129819"/>
                </a:lnTo>
                <a:lnTo>
                  <a:pt x="48780" y="117716"/>
                </a:lnTo>
                <a:lnTo>
                  <a:pt x="33616" y="117716"/>
                </a:lnTo>
                <a:lnTo>
                  <a:pt x="29959" y="115417"/>
                </a:lnTo>
                <a:lnTo>
                  <a:pt x="29959" y="43980"/>
                </a:lnTo>
                <a:close/>
              </a:path>
              <a:path w="140334" h="163829">
                <a:moveTo>
                  <a:pt x="48780" y="116382"/>
                </a:moveTo>
                <a:lnTo>
                  <a:pt x="48209" y="116382"/>
                </a:lnTo>
                <a:lnTo>
                  <a:pt x="46481" y="116954"/>
                </a:lnTo>
                <a:lnTo>
                  <a:pt x="43014" y="117716"/>
                </a:lnTo>
                <a:lnTo>
                  <a:pt x="48780" y="117716"/>
                </a:lnTo>
                <a:lnTo>
                  <a:pt x="48780" y="116382"/>
                </a:lnTo>
                <a:close/>
              </a:path>
              <a:path w="140334" h="163829">
                <a:moveTo>
                  <a:pt x="139979" y="31305"/>
                </a:moveTo>
                <a:lnTo>
                  <a:pt x="123456" y="31305"/>
                </a:lnTo>
                <a:lnTo>
                  <a:pt x="100799" y="93141"/>
                </a:lnTo>
                <a:lnTo>
                  <a:pt x="97726" y="101396"/>
                </a:lnTo>
                <a:lnTo>
                  <a:pt x="94272" y="112534"/>
                </a:lnTo>
                <a:lnTo>
                  <a:pt x="107864" y="112534"/>
                </a:lnTo>
                <a:lnTo>
                  <a:pt x="139979" y="31305"/>
                </a:lnTo>
                <a:close/>
              </a:path>
              <a:path w="140334" h="163829">
                <a:moveTo>
                  <a:pt x="29959" y="0"/>
                </a:moveTo>
                <a:lnTo>
                  <a:pt x="14414" y="0"/>
                </a:lnTo>
                <a:lnTo>
                  <a:pt x="14414" y="31305"/>
                </a:lnTo>
                <a:lnTo>
                  <a:pt x="29959" y="31305"/>
                </a:lnTo>
                <a:lnTo>
                  <a:pt x="299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21854" y="10073309"/>
            <a:ext cx="244475" cy="140335"/>
          </a:xfrm>
          <a:custGeom>
            <a:avLst/>
            <a:gdLst/>
            <a:ahLst/>
            <a:cxnLst/>
            <a:rect l="l" t="t" r="r" b="b"/>
            <a:pathLst>
              <a:path w="244475" h="140334">
                <a:moveTo>
                  <a:pt x="133654" y="0"/>
                </a:moveTo>
                <a:lnTo>
                  <a:pt x="111188" y="0"/>
                </a:lnTo>
                <a:lnTo>
                  <a:pt x="67017" y="114071"/>
                </a:lnTo>
                <a:lnTo>
                  <a:pt x="66636" y="114071"/>
                </a:lnTo>
                <a:lnTo>
                  <a:pt x="31610" y="24396"/>
                </a:lnTo>
                <a:lnTo>
                  <a:pt x="22085" y="0"/>
                </a:lnTo>
                <a:lnTo>
                  <a:pt x="0" y="0"/>
                </a:lnTo>
                <a:lnTo>
                  <a:pt x="0" y="137312"/>
                </a:lnTo>
                <a:lnTo>
                  <a:pt x="15557" y="137312"/>
                </a:lnTo>
                <a:lnTo>
                  <a:pt x="15557" y="24396"/>
                </a:lnTo>
                <a:lnTo>
                  <a:pt x="15938" y="24396"/>
                </a:lnTo>
                <a:lnTo>
                  <a:pt x="19392" y="34759"/>
                </a:lnTo>
                <a:lnTo>
                  <a:pt x="22085" y="41668"/>
                </a:lnTo>
                <a:lnTo>
                  <a:pt x="59715" y="137312"/>
                </a:lnTo>
                <a:lnTo>
                  <a:pt x="72974" y="137312"/>
                </a:lnTo>
                <a:lnTo>
                  <a:pt x="82118" y="114071"/>
                </a:lnTo>
                <a:lnTo>
                  <a:pt x="110604" y="41668"/>
                </a:lnTo>
                <a:lnTo>
                  <a:pt x="113106" y="35140"/>
                </a:lnTo>
                <a:lnTo>
                  <a:pt x="116751" y="24396"/>
                </a:lnTo>
                <a:lnTo>
                  <a:pt x="117132" y="24396"/>
                </a:lnTo>
                <a:lnTo>
                  <a:pt x="117132" y="137312"/>
                </a:lnTo>
                <a:lnTo>
                  <a:pt x="133654" y="137312"/>
                </a:lnTo>
                <a:lnTo>
                  <a:pt x="133654" y="24396"/>
                </a:lnTo>
                <a:lnTo>
                  <a:pt x="133654" y="0"/>
                </a:lnTo>
                <a:close/>
              </a:path>
              <a:path w="244475" h="140334">
                <a:moveTo>
                  <a:pt x="244271" y="91401"/>
                </a:moveTo>
                <a:lnTo>
                  <a:pt x="242735" y="79692"/>
                </a:lnTo>
                <a:lnTo>
                  <a:pt x="241312" y="68821"/>
                </a:lnTo>
                <a:lnTo>
                  <a:pt x="232575" y="51142"/>
                </a:lnTo>
                <a:lnTo>
                  <a:pt x="228434" y="47815"/>
                </a:lnTo>
                <a:lnTo>
                  <a:pt x="227558" y="47117"/>
                </a:lnTo>
                <a:lnTo>
                  <a:pt x="227558" y="79692"/>
                </a:lnTo>
                <a:lnTo>
                  <a:pt x="167843" y="79692"/>
                </a:lnTo>
                <a:lnTo>
                  <a:pt x="170929" y="67449"/>
                </a:lnTo>
                <a:lnTo>
                  <a:pt x="171018" y="67094"/>
                </a:lnTo>
                <a:lnTo>
                  <a:pt x="177152" y="56984"/>
                </a:lnTo>
                <a:lnTo>
                  <a:pt x="186309" y="50253"/>
                </a:lnTo>
                <a:lnTo>
                  <a:pt x="198564" y="47815"/>
                </a:lnTo>
                <a:lnTo>
                  <a:pt x="210489" y="50012"/>
                </a:lnTo>
                <a:lnTo>
                  <a:pt x="219405" y="56337"/>
                </a:lnTo>
                <a:lnTo>
                  <a:pt x="225132" y="66370"/>
                </a:lnTo>
                <a:lnTo>
                  <a:pt x="227558" y="79692"/>
                </a:lnTo>
                <a:lnTo>
                  <a:pt x="227558" y="47117"/>
                </a:lnTo>
                <a:lnTo>
                  <a:pt x="218262" y="39636"/>
                </a:lnTo>
                <a:lnTo>
                  <a:pt x="198564" y="35521"/>
                </a:lnTo>
                <a:lnTo>
                  <a:pt x="179298" y="39636"/>
                </a:lnTo>
                <a:lnTo>
                  <a:pt x="164452" y="50838"/>
                </a:lnTo>
                <a:lnTo>
                  <a:pt x="154889" y="67449"/>
                </a:lnTo>
                <a:lnTo>
                  <a:pt x="151511" y="87757"/>
                </a:lnTo>
                <a:lnTo>
                  <a:pt x="154749" y="108077"/>
                </a:lnTo>
                <a:lnTo>
                  <a:pt x="164147" y="124675"/>
                </a:lnTo>
                <a:lnTo>
                  <a:pt x="179222" y="135877"/>
                </a:lnTo>
                <a:lnTo>
                  <a:pt x="199529" y="139992"/>
                </a:lnTo>
                <a:lnTo>
                  <a:pt x="215023" y="137769"/>
                </a:lnTo>
                <a:lnTo>
                  <a:pt x="227545" y="131279"/>
                </a:lnTo>
                <a:lnTo>
                  <a:pt x="231343" y="126923"/>
                </a:lnTo>
                <a:lnTo>
                  <a:pt x="236715" y="120789"/>
                </a:lnTo>
                <a:lnTo>
                  <a:pt x="242150" y="106578"/>
                </a:lnTo>
                <a:lnTo>
                  <a:pt x="226987" y="106578"/>
                </a:lnTo>
                <a:lnTo>
                  <a:pt x="223266" y="115430"/>
                </a:lnTo>
                <a:lnTo>
                  <a:pt x="217360" y="121793"/>
                </a:lnTo>
                <a:lnTo>
                  <a:pt x="209410" y="125641"/>
                </a:lnTo>
                <a:lnTo>
                  <a:pt x="199529" y="126923"/>
                </a:lnTo>
                <a:lnTo>
                  <a:pt x="186245" y="124206"/>
                </a:lnTo>
                <a:lnTo>
                  <a:pt x="176428" y="116725"/>
                </a:lnTo>
                <a:lnTo>
                  <a:pt x="170141" y="105460"/>
                </a:lnTo>
                <a:lnTo>
                  <a:pt x="167462" y="91401"/>
                </a:lnTo>
                <a:lnTo>
                  <a:pt x="244271" y="914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324825" y="10073297"/>
            <a:ext cx="113664" cy="140335"/>
          </a:xfrm>
          <a:custGeom>
            <a:avLst/>
            <a:gdLst/>
            <a:ahLst/>
            <a:cxnLst/>
            <a:rect l="l" t="t" r="r" b="b"/>
            <a:pathLst>
              <a:path w="113665" h="140334">
                <a:moveTo>
                  <a:pt x="15544" y="38036"/>
                </a:moveTo>
                <a:lnTo>
                  <a:pt x="0" y="38036"/>
                </a:lnTo>
                <a:lnTo>
                  <a:pt x="0" y="137312"/>
                </a:lnTo>
                <a:lnTo>
                  <a:pt x="15544" y="137312"/>
                </a:lnTo>
                <a:lnTo>
                  <a:pt x="15544" y="38036"/>
                </a:lnTo>
                <a:close/>
              </a:path>
              <a:path w="113665" h="140334">
                <a:moveTo>
                  <a:pt x="15544" y="0"/>
                </a:moveTo>
                <a:lnTo>
                  <a:pt x="0" y="0"/>
                </a:lnTo>
                <a:lnTo>
                  <a:pt x="0" y="19202"/>
                </a:lnTo>
                <a:lnTo>
                  <a:pt x="15544" y="19202"/>
                </a:lnTo>
                <a:lnTo>
                  <a:pt x="15544" y="0"/>
                </a:lnTo>
                <a:close/>
              </a:path>
              <a:path w="113665" h="140334">
                <a:moveTo>
                  <a:pt x="113487" y="110045"/>
                </a:moveTo>
                <a:lnTo>
                  <a:pt x="76809" y="78740"/>
                </a:lnTo>
                <a:lnTo>
                  <a:pt x="65417" y="76250"/>
                </a:lnTo>
                <a:lnTo>
                  <a:pt x="57048" y="73317"/>
                </a:lnTo>
                <a:lnTo>
                  <a:pt x="51879" y="69024"/>
                </a:lnTo>
                <a:lnTo>
                  <a:pt x="50114" y="62420"/>
                </a:lnTo>
                <a:lnTo>
                  <a:pt x="50114" y="54546"/>
                </a:lnTo>
                <a:lnTo>
                  <a:pt x="55880" y="48209"/>
                </a:lnTo>
                <a:lnTo>
                  <a:pt x="70091" y="48209"/>
                </a:lnTo>
                <a:lnTo>
                  <a:pt x="79768" y="49314"/>
                </a:lnTo>
                <a:lnTo>
                  <a:pt x="86766" y="52730"/>
                </a:lnTo>
                <a:lnTo>
                  <a:pt x="91274" y="58585"/>
                </a:lnTo>
                <a:lnTo>
                  <a:pt x="93510" y="67030"/>
                </a:lnTo>
                <a:lnTo>
                  <a:pt x="109461" y="67030"/>
                </a:lnTo>
                <a:lnTo>
                  <a:pt x="105841" y="53987"/>
                </a:lnTo>
                <a:lnTo>
                  <a:pt x="98310" y="44196"/>
                </a:lnTo>
                <a:lnTo>
                  <a:pt x="86601" y="38049"/>
                </a:lnTo>
                <a:lnTo>
                  <a:pt x="70472" y="35915"/>
                </a:lnTo>
                <a:lnTo>
                  <a:pt x="55168" y="37858"/>
                </a:lnTo>
                <a:lnTo>
                  <a:pt x="43967" y="43357"/>
                </a:lnTo>
                <a:lnTo>
                  <a:pt x="37084" y="51955"/>
                </a:lnTo>
                <a:lnTo>
                  <a:pt x="34747" y="63182"/>
                </a:lnTo>
                <a:lnTo>
                  <a:pt x="37782" y="76428"/>
                </a:lnTo>
                <a:lnTo>
                  <a:pt x="45923" y="84696"/>
                </a:lnTo>
                <a:lnTo>
                  <a:pt x="57746" y="89649"/>
                </a:lnTo>
                <a:lnTo>
                  <a:pt x="83553" y="95796"/>
                </a:lnTo>
                <a:lnTo>
                  <a:pt x="91617" y="99148"/>
                </a:lnTo>
                <a:lnTo>
                  <a:pt x="96253" y="103860"/>
                </a:lnTo>
                <a:lnTo>
                  <a:pt x="97739" y="110807"/>
                </a:lnTo>
                <a:lnTo>
                  <a:pt x="96431" y="117246"/>
                </a:lnTo>
                <a:lnTo>
                  <a:pt x="92329" y="122428"/>
                </a:lnTo>
                <a:lnTo>
                  <a:pt x="85178" y="125882"/>
                </a:lnTo>
                <a:lnTo>
                  <a:pt x="74701" y="127127"/>
                </a:lnTo>
                <a:lnTo>
                  <a:pt x="64312" y="126111"/>
                </a:lnTo>
                <a:lnTo>
                  <a:pt x="55727" y="122567"/>
                </a:lnTo>
                <a:lnTo>
                  <a:pt x="49517" y="115785"/>
                </a:lnTo>
                <a:lnTo>
                  <a:pt x="46278" y="105041"/>
                </a:lnTo>
                <a:lnTo>
                  <a:pt x="30340" y="105041"/>
                </a:lnTo>
                <a:lnTo>
                  <a:pt x="34023" y="119938"/>
                </a:lnTo>
                <a:lnTo>
                  <a:pt x="42672" y="130987"/>
                </a:lnTo>
                <a:lnTo>
                  <a:pt x="56146" y="137845"/>
                </a:lnTo>
                <a:lnTo>
                  <a:pt x="74307" y="140195"/>
                </a:lnTo>
                <a:lnTo>
                  <a:pt x="90068" y="138303"/>
                </a:lnTo>
                <a:lnTo>
                  <a:pt x="102463" y="132613"/>
                </a:lnTo>
                <a:lnTo>
                  <a:pt x="110578" y="123190"/>
                </a:lnTo>
                <a:lnTo>
                  <a:pt x="113487" y="1100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457206" y="10049043"/>
            <a:ext cx="372110" cy="186055"/>
          </a:xfrm>
          <a:custGeom>
            <a:avLst/>
            <a:gdLst/>
            <a:ahLst/>
            <a:cxnLst/>
            <a:rect l="l" t="t" r="r" b="b"/>
            <a:pathLst>
              <a:path w="372109" h="186054">
                <a:moveTo>
                  <a:pt x="371627" y="0"/>
                </a:moveTo>
                <a:lnTo>
                  <a:pt x="212229" y="0"/>
                </a:lnTo>
                <a:lnTo>
                  <a:pt x="202486" y="718"/>
                </a:lnTo>
                <a:lnTo>
                  <a:pt x="193033" y="2835"/>
                </a:lnTo>
                <a:lnTo>
                  <a:pt x="182835" y="6743"/>
                </a:lnTo>
                <a:lnTo>
                  <a:pt x="183211" y="6743"/>
                </a:lnTo>
                <a:lnTo>
                  <a:pt x="175590" y="11023"/>
                </a:lnTo>
                <a:lnTo>
                  <a:pt x="172593" y="13004"/>
                </a:lnTo>
                <a:lnTo>
                  <a:pt x="169849" y="15328"/>
                </a:lnTo>
                <a:lnTo>
                  <a:pt x="167271" y="17830"/>
                </a:lnTo>
                <a:lnTo>
                  <a:pt x="92722" y="90982"/>
                </a:lnTo>
                <a:lnTo>
                  <a:pt x="90855" y="92684"/>
                </a:lnTo>
                <a:lnTo>
                  <a:pt x="89890" y="92976"/>
                </a:lnTo>
                <a:lnTo>
                  <a:pt x="0" y="92976"/>
                </a:lnTo>
                <a:lnTo>
                  <a:pt x="0" y="186004"/>
                </a:lnTo>
                <a:lnTo>
                  <a:pt x="92951" y="186004"/>
                </a:lnTo>
                <a:lnTo>
                  <a:pt x="93052" y="100761"/>
                </a:lnTo>
                <a:lnTo>
                  <a:pt x="94729" y="99060"/>
                </a:lnTo>
                <a:lnTo>
                  <a:pt x="179146" y="99060"/>
                </a:lnTo>
                <a:lnTo>
                  <a:pt x="270979" y="7239"/>
                </a:lnTo>
                <a:lnTo>
                  <a:pt x="272370" y="5765"/>
                </a:lnTo>
                <a:lnTo>
                  <a:pt x="371627" y="5765"/>
                </a:lnTo>
                <a:lnTo>
                  <a:pt x="371627" y="0"/>
                </a:lnTo>
                <a:close/>
              </a:path>
              <a:path w="372109" h="186054">
                <a:moveTo>
                  <a:pt x="371627" y="5765"/>
                </a:moveTo>
                <a:lnTo>
                  <a:pt x="274846" y="5765"/>
                </a:lnTo>
                <a:lnTo>
                  <a:pt x="277360" y="6743"/>
                </a:lnTo>
                <a:lnTo>
                  <a:pt x="277012" y="6743"/>
                </a:lnTo>
                <a:lnTo>
                  <a:pt x="277329" y="7010"/>
                </a:lnTo>
                <a:lnTo>
                  <a:pt x="277888" y="7543"/>
                </a:lnTo>
                <a:lnTo>
                  <a:pt x="278917" y="8750"/>
                </a:lnTo>
                <a:lnTo>
                  <a:pt x="278917" y="186004"/>
                </a:lnTo>
                <a:lnTo>
                  <a:pt x="371944" y="186004"/>
                </a:lnTo>
                <a:lnTo>
                  <a:pt x="371650" y="100761"/>
                </a:lnTo>
                <a:lnTo>
                  <a:pt x="371627" y="57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49634"/>
            <a:ext cx="5404485" cy="1198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FDB924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svg"/><Relationship Id="rId1" Type="http://schemas.openxmlformats.org/officeDocument/2006/relationships/tags" Target="../tags/tag2.xml"/><Relationship Id="rId6" Type="http://schemas.openxmlformats.org/officeDocument/2006/relationships/image" Target="../media/image3.sv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A474A-BC1C-CD21-A17E-A102E8F84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hink-cell data - do not delete" hidden="1">
            <a:extLst>
              <a:ext uri="{FF2B5EF4-FFF2-40B4-BE49-F238E27FC236}">
                <a16:creationId xmlns:a16="http://schemas.microsoft.com/office/drawing/2014/main" id="{DC195721-1F9D-050C-0B54-2C2FD4F14E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587726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3" imgW="395" imgH="394" progId="TCLayout.ActiveDocument.1">
                  <p:embed/>
                </p:oleObj>
              </mc:Choice>
              <mc:Fallback>
                <p:oleObj name="Diapositiva de think-cell" r:id="rId3" imgW="395" imgH="394" progId="TCLayout.ActiveDocument.1">
                  <p:embed/>
                  <p:pic>
                    <p:nvPicPr>
                      <p:cNvPr id="2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C195721-1F9D-050C-0B54-2C2FD4F14E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C8662863-7731-BE38-4B2C-682318BC1C88}"/>
              </a:ext>
            </a:extLst>
          </p:cNvPr>
          <p:cNvSpPr txBox="1"/>
          <p:nvPr/>
        </p:nvSpPr>
        <p:spPr>
          <a:xfrm>
            <a:off x="441989" y="7911755"/>
            <a:ext cx="2124000" cy="1682512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reducción de la recaudación fiscal impactaría en Almaraz, Extremadura y España, limitando los recursos para bienes y servicios públicos. Esto supondría una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caída del VAB (424 millones de euros) y la pérdida de 8.270 empleos.</a:t>
            </a: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E55F5C2C-EFCE-0416-2D97-C1D802E9FFC3}"/>
              </a:ext>
            </a:extLst>
          </p:cNvPr>
          <p:cNvSpPr txBox="1"/>
          <p:nvPr/>
        </p:nvSpPr>
        <p:spPr>
          <a:xfrm>
            <a:off x="441989" y="2984500"/>
            <a:ext cx="1599340" cy="1931298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b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82 millones de euros (</a:t>
            </a: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19%) se destinan a la </a:t>
            </a:r>
            <a:r>
              <a:rPr lang="es-ES" sz="1200" b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comunidad autónoma.</a:t>
            </a:r>
          </a:p>
          <a:p>
            <a:pPr marL="12700" marR="5080">
              <a:lnSpc>
                <a:spcPts val="1300"/>
              </a:lnSpc>
              <a:spcBef>
                <a:spcPts val="160"/>
              </a:spcBef>
            </a:pPr>
            <a:endParaRPr lang="es-ES" sz="1200" b="1" spc="-75" dirty="0">
              <a:solidFill>
                <a:srgbClr val="FFFFFF"/>
              </a:solidFill>
              <a:latin typeface="Neue Haas Grotesk Text Pro" panose="020B0504020202020204" pitchFamily="34" charset="0"/>
              <a:cs typeface="Trebuchet MS"/>
            </a:endParaRPr>
          </a:p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Cerca de </a:t>
            </a:r>
            <a:r>
              <a:rPr lang="es-ES" sz="1200" b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12 millones de euros </a:t>
            </a: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benefician directamente a los </a:t>
            </a:r>
            <a:r>
              <a:rPr lang="es-ES" sz="1200" b="1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municipios más próximos </a:t>
            </a:r>
            <a:r>
              <a:rPr lang="es-ES" sz="1200" spc="-75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al área de influencia.</a:t>
            </a:r>
          </a:p>
          <a:p>
            <a:pPr marL="12700" marR="5080">
              <a:lnSpc>
                <a:spcPts val="1300"/>
              </a:lnSpc>
              <a:spcBef>
                <a:spcPts val="160"/>
              </a:spcBef>
            </a:pPr>
            <a:endParaRPr lang="es-ES" sz="1200" spc="-75" dirty="0">
              <a:solidFill>
                <a:srgbClr val="FFFFFF"/>
              </a:solidFill>
              <a:latin typeface="Neue Haas Grotesk Text Pro" panose="020B0504020202020204" pitchFamily="34" charset="0"/>
              <a:cs typeface="Trebuchet MS"/>
            </a:endParaRPr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725AF91E-EBF3-2DD9-69FF-71ABFEAD9278}"/>
              </a:ext>
            </a:extLst>
          </p:cNvPr>
          <p:cNvSpPr txBox="1"/>
          <p:nvPr/>
        </p:nvSpPr>
        <p:spPr>
          <a:xfrm>
            <a:off x="2710590" y="2984500"/>
            <a:ext cx="1598400" cy="118750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En Almaraz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cuyo presupuesto municipal asciende a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9,8 millones de euros</a:t>
            </a:r>
            <a:r>
              <a:rPr lang="es-ES" sz="1200" b="1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(1)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la CN representa su principal fuente de ingresos.</a:t>
            </a:r>
            <a:endParaRPr lang="es-ES" sz="1200" dirty="0">
              <a:latin typeface="Neue Haas Grotesk Text Pro" panose="020B0504020202020204" pitchFamily="34" charset="0"/>
              <a:cs typeface="Trebuchet MS"/>
            </a:endParaRPr>
          </a:p>
        </p:txBody>
      </p:sp>
      <p:sp>
        <p:nvSpPr>
          <p:cNvPr id="40" name="object 40">
            <a:extLst>
              <a:ext uri="{FF2B5EF4-FFF2-40B4-BE49-F238E27FC236}">
                <a16:creationId xmlns:a16="http://schemas.microsoft.com/office/drawing/2014/main" id="{E073ACE7-9007-AC83-E245-192C666C2228}"/>
              </a:ext>
            </a:extLst>
          </p:cNvPr>
          <p:cNvSpPr/>
          <p:nvPr/>
        </p:nvSpPr>
        <p:spPr>
          <a:xfrm>
            <a:off x="457200" y="46355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>
            <a:extLst>
              <a:ext uri="{FF2B5EF4-FFF2-40B4-BE49-F238E27FC236}">
                <a16:creationId xmlns:a16="http://schemas.microsoft.com/office/drawing/2014/main" id="{01799F06-A50A-2C8F-0752-22485425DC91}"/>
              </a:ext>
            </a:extLst>
          </p:cNvPr>
          <p:cNvSpPr/>
          <p:nvPr/>
        </p:nvSpPr>
        <p:spPr>
          <a:xfrm>
            <a:off x="457200" y="538520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>
            <a:extLst>
              <a:ext uri="{FF2B5EF4-FFF2-40B4-BE49-F238E27FC236}">
                <a16:creationId xmlns:a16="http://schemas.microsoft.com/office/drawing/2014/main" id="{29C57742-DADE-1AE2-B9DC-6E6AF0FC87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500" y="449634"/>
            <a:ext cx="6559507" cy="1197764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 marR="5080">
              <a:lnSpc>
                <a:spcPts val="4200"/>
              </a:lnSpc>
              <a:spcBef>
                <a:spcPts val="940"/>
              </a:spcBef>
            </a:pPr>
            <a:r>
              <a:rPr lang="es-ES" spc="-45"/>
              <a:t>Contribución</a:t>
            </a:r>
            <a:r>
              <a:rPr lang="es-ES" spc="-459"/>
              <a:t> </a:t>
            </a:r>
            <a:r>
              <a:rPr lang="es-ES" spc="85"/>
              <a:t>fiscal de la CN en el entorno</a:t>
            </a:r>
            <a:endParaRPr spc="-10"/>
          </a:p>
        </p:txBody>
      </p:sp>
      <p:sp>
        <p:nvSpPr>
          <p:cNvPr id="43" name="object 43">
            <a:extLst>
              <a:ext uri="{FF2B5EF4-FFF2-40B4-BE49-F238E27FC236}">
                <a16:creationId xmlns:a16="http://schemas.microsoft.com/office/drawing/2014/main" id="{91ADBE96-BB2E-AA30-F60B-548B6E1BADA6}"/>
              </a:ext>
            </a:extLst>
          </p:cNvPr>
          <p:cNvSpPr txBox="1"/>
          <p:nvPr/>
        </p:nvSpPr>
        <p:spPr>
          <a:xfrm>
            <a:off x="444500" y="5371316"/>
            <a:ext cx="668655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200" spc="45">
                <a:solidFill>
                  <a:srgbClr val="FDB924"/>
                </a:solidFill>
                <a:latin typeface="Gill Sans MT"/>
                <a:cs typeface="Gill Sans MT"/>
              </a:rPr>
              <a:t>Impacto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45">
                <a:solidFill>
                  <a:srgbClr val="FDB924"/>
                </a:solidFill>
                <a:latin typeface="Gill Sans MT"/>
              </a:rPr>
              <a:t>fiscal d</a:t>
            </a:r>
            <a:r>
              <a:rPr lang="es-ES" sz="4200" spc="60">
                <a:solidFill>
                  <a:srgbClr val="FDB924"/>
                </a:solidFill>
                <a:latin typeface="Gill Sans MT"/>
                <a:cs typeface="Gill Sans MT"/>
              </a:rPr>
              <a:t>el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254">
                <a:solidFill>
                  <a:srgbClr val="FDB924"/>
                </a:solidFill>
                <a:latin typeface="Gill Sans MT"/>
                <a:cs typeface="Gill Sans MT"/>
              </a:rPr>
              <a:t>cese</a:t>
            </a:r>
            <a:r>
              <a:rPr lang="es-ES" sz="4200" spc="-490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165">
                <a:solidFill>
                  <a:srgbClr val="FDB924"/>
                </a:solidFill>
                <a:latin typeface="Gill Sans MT"/>
                <a:cs typeface="Gill Sans MT"/>
              </a:rPr>
              <a:t>de</a:t>
            </a:r>
            <a:r>
              <a:rPr lang="es-ES" sz="4200" spc="-484">
                <a:solidFill>
                  <a:srgbClr val="FDB924"/>
                </a:solidFill>
                <a:latin typeface="Gill Sans MT"/>
                <a:cs typeface="Gill Sans MT"/>
              </a:rPr>
              <a:t> </a:t>
            </a:r>
            <a:r>
              <a:rPr lang="es-ES" sz="4200" spc="50">
                <a:solidFill>
                  <a:srgbClr val="FDB924"/>
                </a:solidFill>
                <a:latin typeface="Gill Sans MT"/>
                <a:cs typeface="Gill Sans MT"/>
              </a:rPr>
              <a:t>actividad</a:t>
            </a:r>
            <a:endParaRPr lang="es-ES" sz="4200">
              <a:latin typeface="Gill Sans MT"/>
              <a:cs typeface="Gill Sans MT"/>
            </a:endParaRPr>
          </a:p>
        </p:txBody>
      </p:sp>
      <p:sp>
        <p:nvSpPr>
          <p:cNvPr id="44" name="object 20">
            <a:extLst>
              <a:ext uri="{FF2B5EF4-FFF2-40B4-BE49-F238E27FC236}">
                <a16:creationId xmlns:a16="http://schemas.microsoft.com/office/drawing/2014/main" id="{610B3247-713F-C0D9-4D68-86293EA080C9}"/>
              </a:ext>
            </a:extLst>
          </p:cNvPr>
          <p:cNvSpPr txBox="1"/>
          <p:nvPr/>
        </p:nvSpPr>
        <p:spPr>
          <a:xfrm>
            <a:off x="441989" y="1724736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central nuclear aporta 435 millones de euros anuales en tasas y tributos, siendo un pilar clave para la economía local y regional.</a:t>
            </a:r>
          </a:p>
        </p:txBody>
      </p:sp>
      <p:sp>
        <p:nvSpPr>
          <p:cNvPr id="46" name="object 22">
            <a:extLst>
              <a:ext uri="{FF2B5EF4-FFF2-40B4-BE49-F238E27FC236}">
                <a16:creationId xmlns:a16="http://schemas.microsoft.com/office/drawing/2014/main" id="{8B4DD05D-B413-6BB4-EBAD-F64077DF9061}"/>
              </a:ext>
            </a:extLst>
          </p:cNvPr>
          <p:cNvSpPr txBox="1"/>
          <p:nvPr/>
        </p:nvSpPr>
        <p:spPr>
          <a:xfrm>
            <a:off x="4976679" y="2984500"/>
            <a:ext cx="1598400" cy="2187778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El gasto medio por habitante en Almaraz es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6.075€, muy superior a la media provincial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 y de la Zona I-C. Es 9 veces mayor que en la Zona 1C del Plan de Emergencia Exterior de la Central Nuclear de Almaraz</a:t>
            </a:r>
            <a:r>
              <a:rPr lang="es-ES" sz="1200" spc="-20" baseline="3000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(2)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 (725€) y 13 veces superior al de la Diputación (445€). </a:t>
            </a:r>
          </a:p>
        </p:txBody>
      </p:sp>
      <p:sp>
        <p:nvSpPr>
          <p:cNvPr id="50" name="object 2">
            <a:extLst>
              <a:ext uri="{FF2B5EF4-FFF2-40B4-BE49-F238E27FC236}">
                <a16:creationId xmlns:a16="http://schemas.microsoft.com/office/drawing/2014/main" id="{061D4DF9-A425-91CD-AE5C-88CC65BD5489}"/>
              </a:ext>
            </a:extLst>
          </p:cNvPr>
          <p:cNvSpPr txBox="1"/>
          <p:nvPr/>
        </p:nvSpPr>
        <p:spPr>
          <a:xfrm>
            <a:off x="4976679" y="7887220"/>
            <a:ext cx="2124000" cy="1313180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Además, el cese de actividad provocaría la </a:t>
            </a:r>
            <a:r>
              <a:rPr lang="es-ES" sz="1200" b="1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pérdida de otros ingresos fiscales relevantes, como los provenientes de ENRESA</a:t>
            </a:r>
            <a:r>
              <a:rPr lang="es-ES" sz="1200" spc="-20" dirty="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, afectando aún más la estabilidad económica de la región.</a:t>
            </a:r>
            <a:endParaRPr lang="es-ES_tradnl" sz="1200" dirty="0">
              <a:latin typeface="Neue Haas Grotesk Text Pro" panose="020B0504020202020204" pitchFamily="34" charset="0"/>
              <a:cs typeface="Gill Sans MT"/>
            </a:endParaRPr>
          </a:p>
        </p:txBody>
      </p:sp>
      <p:sp>
        <p:nvSpPr>
          <p:cNvPr id="56" name="object 2">
            <a:extLst>
              <a:ext uri="{FF2B5EF4-FFF2-40B4-BE49-F238E27FC236}">
                <a16:creationId xmlns:a16="http://schemas.microsoft.com/office/drawing/2014/main" id="{5E278E3E-F06D-17B2-9307-43E19371A2C4}"/>
              </a:ext>
            </a:extLst>
          </p:cNvPr>
          <p:cNvSpPr txBox="1"/>
          <p:nvPr/>
        </p:nvSpPr>
        <p:spPr>
          <a:xfrm>
            <a:off x="2710590" y="7916032"/>
            <a:ext cx="2124000" cy="149784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spcBef>
                <a:spcPts val="160"/>
              </a:spcBef>
            </a:pP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La desaparición de los impuestos que CNAT aporta actualmente </a:t>
            </a:r>
            <a:r>
              <a:rPr lang="es-ES" sz="1200" b="1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afectaría la capacidad del ayuntamiento de Almaraz para generar empleo, mantener servicios públicos </a:t>
            </a:r>
            <a:r>
              <a:rPr lang="es-ES" sz="1200" spc="-20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y dinamizar la economía local.</a:t>
            </a:r>
          </a:p>
        </p:txBody>
      </p:sp>
      <p:sp>
        <p:nvSpPr>
          <p:cNvPr id="12" name="object 20">
            <a:extLst>
              <a:ext uri="{FF2B5EF4-FFF2-40B4-BE49-F238E27FC236}">
                <a16:creationId xmlns:a16="http://schemas.microsoft.com/office/drawing/2014/main" id="{C3A5C148-8CF2-D1D8-A2CA-0BD6FCE097DF}"/>
              </a:ext>
            </a:extLst>
          </p:cNvPr>
          <p:cNvSpPr txBox="1"/>
          <p:nvPr/>
        </p:nvSpPr>
        <p:spPr>
          <a:xfrm>
            <a:off x="441989" y="6729333"/>
            <a:ext cx="6645909" cy="357214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>
              <a:lnSpc>
                <a:spcPts val="1300"/>
              </a:lnSpc>
              <a:spcBef>
                <a:spcPts val="160"/>
              </a:spcBef>
            </a:pPr>
            <a:r>
              <a:rPr lang="es-ES" sz="1400" b="1" i="1" spc="-75">
                <a:solidFill>
                  <a:srgbClr val="FFFFFF"/>
                </a:solidFill>
                <a:latin typeface="Neue Haas Grotesk Text Pro" panose="020B0504020202020204" pitchFamily="34" charset="0"/>
                <a:cs typeface="Trebuchet MS"/>
              </a:rPr>
              <a:t>El cierre de la CN supondría una grave pérdida de ingresos fiscales, afectando el empleo, los servicios públicos y la economía local.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53FC3093-7705-A6AD-856A-BAB7CCBC7A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41989" y="2309102"/>
            <a:ext cx="504000" cy="504000"/>
          </a:xfrm>
          <a:prstGeom prst="rect">
            <a:avLst/>
          </a:prstGeom>
        </p:spPr>
      </p:pic>
      <p:pic>
        <p:nvPicPr>
          <p:cNvPr id="8" name="Graphic 9">
            <a:extLst>
              <a:ext uri="{FF2B5EF4-FFF2-40B4-BE49-F238E27FC236}">
                <a16:creationId xmlns:a16="http://schemas.microsoft.com/office/drawing/2014/main" id="{5F80C18C-8882-33C1-986E-4FB0EA3E69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1989" y="7291086"/>
            <a:ext cx="504000" cy="504000"/>
          </a:xfrm>
          <a:prstGeom prst="rect">
            <a:avLst/>
          </a:prstGeom>
        </p:spPr>
      </p:pic>
      <p:pic>
        <p:nvPicPr>
          <p:cNvPr id="9" name="Graphic 20">
            <a:extLst>
              <a:ext uri="{FF2B5EF4-FFF2-40B4-BE49-F238E27FC236}">
                <a16:creationId xmlns:a16="http://schemas.microsoft.com/office/drawing/2014/main" id="{4C727698-DF07-2F15-543A-C39B0009D4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10590" y="2319017"/>
            <a:ext cx="504000" cy="504000"/>
          </a:xfrm>
          <a:prstGeom prst="rect">
            <a:avLst/>
          </a:prstGeom>
        </p:spPr>
      </p:pic>
      <p:pic>
        <p:nvPicPr>
          <p:cNvPr id="16" name="Graphic 4">
            <a:extLst>
              <a:ext uri="{FF2B5EF4-FFF2-40B4-BE49-F238E27FC236}">
                <a16:creationId xmlns:a16="http://schemas.microsoft.com/office/drawing/2014/main" id="{6F71A5D3-EAF7-F326-CDBD-D7C3107A40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710590" y="7291086"/>
            <a:ext cx="504000" cy="504000"/>
          </a:xfrm>
          <a:prstGeom prst="rect">
            <a:avLst/>
          </a:prstGeom>
        </p:spPr>
      </p:pic>
      <p:pic>
        <p:nvPicPr>
          <p:cNvPr id="19" name="Graphic 36">
            <a:extLst>
              <a:ext uri="{FF2B5EF4-FFF2-40B4-BE49-F238E27FC236}">
                <a16:creationId xmlns:a16="http://schemas.microsoft.com/office/drawing/2014/main" id="{718E207E-9200-672E-BB16-E098EFCAD36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76679" y="7291086"/>
            <a:ext cx="504000" cy="504000"/>
          </a:xfrm>
          <a:prstGeom prst="rect">
            <a:avLst/>
          </a:prstGeom>
        </p:spPr>
      </p:pic>
      <p:pic>
        <p:nvPicPr>
          <p:cNvPr id="25" name="Graphic 13">
            <a:extLst>
              <a:ext uri="{FF2B5EF4-FFF2-40B4-BE49-F238E27FC236}">
                <a16:creationId xmlns:a16="http://schemas.microsoft.com/office/drawing/2014/main" id="{599DF1D3-01C0-9406-103B-B04908692D3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976679" y="2312294"/>
            <a:ext cx="504000" cy="504000"/>
          </a:xfrm>
          <a:prstGeom prst="rect">
            <a:avLst/>
          </a:prstGeom>
        </p:spPr>
      </p:pic>
      <p:sp>
        <p:nvSpPr>
          <p:cNvPr id="3" name="TextBox 53">
            <a:extLst>
              <a:ext uri="{FF2B5EF4-FFF2-40B4-BE49-F238E27FC236}">
                <a16:creationId xmlns:a16="http://schemas.microsoft.com/office/drawing/2014/main" id="{EC7385BF-649B-4F7E-F3E5-FA13C14A1644}"/>
              </a:ext>
            </a:extLst>
          </p:cNvPr>
          <p:cNvSpPr txBox="1"/>
          <p:nvPr/>
        </p:nvSpPr>
        <p:spPr>
          <a:xfrm>
            <a:off x="441989" y="9578006"/>
            <a:ext cx="6847811" cy="42600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marL="228600" indent="-228600" algn="just">
              <a:buAutoNum type="arabicParenBoth"/>
            </a:pPr>
            <a:r>
              <a:rPr lang="es-ES_tradnl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Fuente: </a:t>
            </a:r>
            <a:r>
              <a:rPr lang="es-ES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Ministerio de Hacienda y Función Pública.</a:t>
            </a:r>
          </a:p>
          <a:p>
            <a:pPr marL="228600" indent="-228600" algn="just">
              <a:buAutoNum type="arabicParenBoth"/>
            </a:pPr>
            <a:r>
              <a:rPr lang="es-ES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Municipios de: Almaraz, Belvis de Monroy, Casas de Miravete, Casatejada, Higuera de Albalat, Mesas de Ibor, </a:t>
            </a:r>
            <a:r>
              <a:rPr lang="es-ES" sz="800" dirty="0" err="1">
                <a:solidFill>
                  <a:schemeClr val="bg1"/>
                </a:solidFill>
                <a:latin typeface="Neue Haas Grotesk Text Pro" panose="020B0504020202020204" pitchFamily="34" charset="0"/>
              </a:rPr>
              <a:t>Millanes</a:t>
            </a:r>
            <a:r>
              <a:rPr lang="es-ES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, </a:t>
            </a:r>
            <a:r>
              <a:rPr lang="es-ES" sz="800" dirty="0" err="1">
                <a:solidFill>
                  <a:schemeClr val="bg1"/>
                </a:solidFill>
                <a:latin typeface="Neue Haas Grotesk Text Pro" panose="020B0504020202020204" pitchFamily="34" charset="0"/>
              </a:rPr>
              <a:t>Romangordo</a:t>
            </a:r>
            <a:r>
              <a:rPr lang="es-ES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, Saucedilla, </a:t>
            </a:r>
            <a:r>
              <a:rPr lang="es-ES" sz="800" dirty="0" err="1">
                <a:solidFill>
                  <a:schemeClr val="bg1"/>
                </a:solidFill>
                <a:latin typeface="Neue Haas Grotesk Text Pro" panose="020B0504020202020204" pitchFamily="34" charset="0"/>
              </a:rPr>
              <a:t>Serrejón</a:t>
            </a:r>
            <a:r>
              <a:rPr lang="es-ES" sz="800" dirty="0">
                <a:solidFill>
                  <a:schemeClr val="bg1"/>
                </a:solidFill>
                <a:latin typeface="Neue Haas Grotesk Text Pro" panose="020B0504020202020204" pitchFamily="34" charset="0"/>
              </a:rPr>
              <a:t>, Toril, Valdecañas de Tajo. </a:t>
            </a:r>
          </a:p>
        </p:txBody>
      </p:sp>
    </p:spTree>
    <p:extLst>
      <p:ext uri="{BB962C8B-B14F-4D97-AF65-F5344CB8AC3E}">
        <p14:creationId xmlns:p14="http://schemas.microsoft.com/office/powerpoint/2010/main" val="35559195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B854BCDA3D1B64C94FC75E45111765C" ma:contentTypeVersion="19" ma:contentTypeDescription="Crear nuevo documento." ma:contentTypeScope="" ma:versionID="6c4544dfaccd3429ad9d889c397846ba">
  <xsd:schema xmlns:xsd="http://www.w3.org/2001/XMLSchema" xmlns:xs="http://www.w3.org/2001/XMLSchema" xmlns:p="http://schemas.microsoft.com/office/2006/metadata/properties" xmlns:ns2="b8f5b3ba-7bb6-410c-bf19-6668eef0153c" xmlns:ns3="67cf5310-beeb-43f7-80f9-1bd7e126d159" xmlns:ns4="4c10f256-5898-4c50-b3c6-f242110fa039" targetNamespace="http://schemas.microsoft.com/office/2006/metadata/properties" ma:root="true" ma:fieldsID="544c8bc55bb22026a8fa9e42f4732f54" ns2:_="" ns3:_="" ns4:_="">
    <xsd:import namespace="b8f5b3ba-7bb6-410c-bf19-6668eef0153c"/>
    <xsd:import namespace="67cf5310-beeb-43f7-80f9-1bd7e126d159"/>
    <xsd:import namespace="4c10f256-5898-4c50-b3c6-f242110fa0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4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f5b3ba-7bb6-410c-bf19-6668eef015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40a6942c-0d97-43d9-bf4b-ed9209d4bc0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cf5310-beeb-43f7-80f9-1bd7e126d15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10f256-5898-4c50-b3c6-f242110fa039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8d556c1d-169f-4fe1-8176-ff903d515712}" ma:internalName="TaxCatchAll" ma:showField="CatchAllData" ma:web="67cf5310-beeb-43f7-80f9-1bd7e126d1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8f5b3ba-7bb6-410c-bf19-6668eef0153c">
      <Terms xmlns="http://schemas.microsoft.com/office/infopath/2007/PartnerControls"/>
    </lcf76f155ced4ddcb4097134ff3c332f>
    <TaxCatchAll xmlns="4c10f256-5898-4c50-b3c6-f242110fa039" xsi:nil="true"/>
  </documentManagement>
</p:properties>
</file>

<file path=customXml/itemProps1.xml><?xml version="1.0" encoding="utf-8"?>
<ds:datastoreItem xmlns:ds="http://schemas.openxmlformats.org/officeDocument/2006/customXml" ds:itemID="{7C7A6E52-759C-4A8C-8ABD-6EA389FAF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f5b3ba-7bb6-410c-bf19-6668eef0153c"/>
    <ds:schemaRef ds:uri="67cf5310-beeb-43f7-80f9-1bd7e126d159"/>
    <ds:schemaRef ds:uri="4c10f256-5898-4c50-b3c6-f242110fa0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55C15A-28C7-4BE0-9369-8D7EF64F5C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AB7C91-842D-4DA1-AB21-A881A147B40A}">
  <ds:schemaRefs>
    <ds:schemaRef ds:uri="4c10f256-5898-4c50-b3c6-f242110fa039"/>
    <ds:schemaRef ds:uri="b8f5b3ba-7bb6-410c-bf19-6668eef0153c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330</Words>
  <Application>Microsoft Office PowerPoint</Application>
  <PresentationFormat>Personalizado</PresentationFormat>
  <Paragraphs>14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Calibri</vt:lpstr>
      <vt:lpstr>Gill Sans MT</vt:lpstr>
      <vt:lpstr>Neue Haas Grotesk Text Pro</vt:lpstr>
      <vt:lpstr>Office Theme</vt:lpstr>
      <vt:lpstr>Diapositiva de think-cell</vt:lpstr>
      <vt:lpstr>Contribución fiscal de la CN en el entorno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Paloma Letelier</dc:creator>
  <cp:lastModifiedBy>Paloma Letelier</cp:lastModifiedBy>
  <cp:revision>1</cp:revision>
  <dcterms:created xsi:type="dcterms:W3CDTF">2025-03-07T12:32:17Z</dcterms:created>
  <dcterms:modified xsi:type="dcterms:W3CDTF">2025-03-13T15:37:42Z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2025-03-06T00:00:00Z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2025-03-07T00:00:00Z</vt:filetime>
  </property>
  <property fmtid="{D5CDD505-2E9C-101B-9397-08002B2CF9AE}" pid="5" name="Producer">
    <vt:lpwstr>Adobe PDF Library 17.0</vt:lpwstr>
  </property>
  <property fmtid="{D5CDD505-2E9C-101B-9397-08002B2CF9AE}" pid="6" name="MSIP_Label_56619504-86d0-4581-add3-b0fc30934a6a_Enabled">
    <vt:lpwstr>true</vt:lpwstr>
  </property>
  <property fmtid="{D5CDD505-2E9C-101B-9397-08002B2CF9AE}" pid="7" name="MSIP_Label_56619504-86d0-4581-add3-b0fc30934a6a_SetDate">
    <vt:lpwstr>2025-03-07T12:35:40Z</vt:lpwstr>
  </property>
  <property fmtid="{D5CDD505-2E9C-101B-9397-08002B2CF9AE}" pid="8" name="MSIP_Label_56619504-86d0-4581-add3-b0fc30934a6a_Method">
    <vt:lpwstr>Standard</vt:lpwstr>
  </property>
  <property fmtid="{D5CDD505-2E9C-101B-9397-08002B2CF9AE}" pid="9" name="MSIP_Label_56619504-86d0-4581-add3-b0fc30934a6a_Name">
    <vt:lpwstr>Internal</vt:lpwstr>
  </property>
  <property fmtid="{D5CDD505-2E9C-101B-9397-08002B2CF9AE}" pid="10" name="MSIP_Label_56619504-86d0-4581-add3-b0fc30934a6a_SiteId">
    <vt:lpwstr>d3d402ef-42d8-4c14-a5dd-09fc49aaef4b</vt:lpwstr>
  </property>
  <property fmtid="{D5CDD505-2E9C-101B-9397-08002B2CF9AE}" pid="11" name="MSIP_Label_56619504-86d0-4581-add3-b0fc30934a6a_ActionId">
    <vt:lpwstr>2f56b65e-9cf8-4ada-9f48-dc428b235413</vt:lpwstr>
  </property>
  <property fmtid="{D5CDD505-2E9C-101B-9397-08002B2CF9AE}" pid="12" name="MSIP_Label_56619504-86d0-4581-add3-b0fc30934a6a_ContentBits">
    <vt:lpwstr>0</vt:lpwstr>
  </property>
  <property fmtid="{D5CDD505-2E9C-101B-9397-08002B2CF9AE}" pid="13" name="MSIP_Label_56619504-86d0-4581-add3-b0fc30934a6a_Tag">
    <vt:lpwstr>10, 3, 0, 2</vt:lpwstr>
  </property>
  <property fmtid="{D5CDD505-2E9C-101B-9397-08002B2CF9AE}" pid="14" name="ContentTypeId">
    <vt:lpwstr>0x010100CB854BCDA3D1B64C94FC75E45111765C</vt:lpwstr>
  </property>
  <property fmtid="{D5CDD505-2E9C-101B-9397-08002B2CF9AE}" pid="15" name="MediaServiceImageTags">
    <vt:lpwstr/>
  </property>
</Properties>
</file>